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4" r:id="rId8"/>
    <p:sldId id="261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94" d="100"/>
          <a:sy n="94" d="100"/>
        </p:scale>
        <p:origin x="-4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F5DD-CA1A-421D-879B-31A6E6E18D23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B41-B644-4210-A0B2-8E5EC3B408C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F5DD-CA1A-421D-879B-31A6E6E18D23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B41-B644-4210-A0B2-8E5EC3B408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F5DD-CA1A-421D-879B-31A6E6E18D23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B41-B644-4210-A0B2-8E5EC3B408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F5DD-CA1A-421D-879B-31A6E6E18D23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B41-B644-4210-A0B2-8E5EC3B408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F5DD-CA1A-421D-879B-31A6E6E18D23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05BBB41-B644-4210-A0B2-8E5EC3B408C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F5DD-CA1A-421D-879B-31A6E6E18D23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B41-B644-4210-A0B2-8E5EC3B408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F5DD-CA1A-421D-879B-31A6E6E18D23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B41-B644-4210-A0B2-8E5EC3B408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F5DD-CA1A-421D-879B-31A6E6E18D23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B41-B644-4210-A0B2-8E5EC3B408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F5DD-CA1A-421D-879B-31A6E6E18D23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B41-B644-4210-A0B2-8E5EC3B408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F5DD-CA1A-421D-879B-31A6E6E18D23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B41-B644-4210-A0B2-8E5EC3B408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F5DD-CA1A-421D-879B-31A6E6E18D23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BB41-B644-4210-A0B2-8E5EC3B408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212F5DD-CA1A-421D-879B-31A6E6E18D23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05BBB41-B644-4210-A0B2-8E5EC3B408C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2.4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Early Discoveries that led to the Atomic Theory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Atomic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matter is composed of atoms</a:t>
            </a:r>
          </a:p>
          <a:p>
            <a:r>
              <a:rPr lang="en-US" dirty="0" smtClean="0"/>
              <a:t>Atoms can not change into other atoms in a reaction</a:t>
            </a:r>
          </a:p>
          <a:p>
            <a:r>
              <a:rPr lang="en-US" dirty="0" smtClean="0"/>
              <a:t>All atoms have the same number of protons and electrons which determines the behavior of the element</a:t>
            </a:r>
          </a:p>
          <a:p>
            <a:r>
              <a:rPr lang="en-US" dirty="0" smtClean="0"/>
              <a:t>Compounds are formed by a combination of two or more elements in specific ratios.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Cathode Ray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5562600"/>
            <a:ext cx="5943600" cy="1066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J.J. Thompson used the Cathode Ray to determine the mass/charge ratio of an electron.</a:t>
            </a:r>
          </a:p>
          <a:p>
            <a:r>
              <a:rPr lang="en-US" dirty="0" smtClean="0"/>
              <a:t>He discovered that atoms were divisible into smaller parts.</a:t>
            </a:r>
            <a:endParaRPr lang="en-US" dirty="0"/>
          </a:p>
        </p:txBody>
      </p:sp>
      <p:pic>
        <p:nvPicPr>
          <p:cNvPr id="1026" name="Picture 2" descr="http://images.yourdictionary.com/images/main/A4cath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295400"/>
            <a:ext cx="5360656" cy="4338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Robert Millikan’s Oil Drop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791200"/>
            <a:ext cx="8077200" cy="715963"/>
          </a:xfrm>
        </p:spPr>
        <p:txBody>
          <a:bodyPr>
            <a:normAutofit/>
          </a:bodyPr>
          <a:lstStyle/>
          <a:p>
            <a:r>
              <a:rPr lang="en-US" dirty="0" smtClean="0"/>
              <a:t>Used this to discover the charge of an electron</a:t>
            </a:r>
            <a:endParaRPr lang="en-US" dirty="0"/>
          </a:p>
        </p:txBody>
      </p:sp>
      <p:pic>
        <p:nvPicPr>
          <p:cNvPr id="6148" name="Picture 4" descr="http://www.xtimeline.com/__UserPic_Large/45324/evt0912020521003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0"/>
            <a:ext cx="5057775" cy="41187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JJ Thompson’s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648200"/>
            <a:ext cx="8382000" cy="1477963"/>
          </a:xfrm>
        </p:spPr>
        <p:txBody>
          <a:bodyPr>
            <a:normAutofit/>
          </a:bodyPr>
          <a:lstStyle/>
          <a:p>
            <a:r>
              <a:rPr lang="en-US" dirty="0" smtClean="0"/>
              <a:t>JJ Thompson came up with a theory that electrons are embedded into a positively charged sphere</a:t>
            </a:r>
            <a:endParaRPr lang="en-US" dirty="0"/>
          </a:p>
        </p:txBody>
      </p:sp>
      <p:pic>
        <p:nvPicPr>
          <p:cNvPr id="18434" name="Picture 2" descr="http://www.kentchemistry.com/links/AtomicStructure/plu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295400"/>
            <a:ext cx="32004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304800"/>
            <a:ext cx="9296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Ernest Rutherford’s Gold Foil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410200"/>
            <a:ext cx="8382000" cy="1249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Rutherford’s experiment showed him that something dense and positively charged was in an atom</a:t>
            </a:r>
            <a:endParaRPr lang="en-US" dirty="0"/>
          </a:p>
        </p:txBody>
      </p:sp>
      <p:pic>
        <p:nvPicPr>
          <p:cNvPr id="17410" name="Picture 2" descr="http://www.rsc.org/chemsoc/timeline/graphic/1911_gfoil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295400"/>
            <a:ext cx="5105400" cy="38609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US" dirty="0" smtClean="0"/>
              <a:t>Unit 2.5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43200" y="3810000"/>
            <a:ext cx="449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Atomic Theory Today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an </a:t>
            </a:r>
            <a:r>
              <a:rPr lang="en-US" dirty="0"/>
              <a:t>A</a:t>
            </a:r>
            <a:r>
              <a:rPr lang="en-US" dirty="0" smtClean="0"/>
              <a:t>tom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Atom is electrically neutral</a:t>
            </a:r>
          </a:p>
          <a:p>
            <a:r>
              <a:rPr lang="en-US" dirty="0" smtClean="0"/>
              <a:t>Composed of a positively charged central nucleus surrounded by one or more electrons</a:t>
            </a:r>
          </a:p>
          <a:p>
            <a:endParaRPr lang="en-US" dirty="0"/>
          </a:p>
        </p:txBody>
      </p:sp>
      <p:pic>
        <p:nvPicPr>
          <p:cNvPr id="19458" name="Picture 2" descr="atom 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200400"/>
            <a:ext cx="3781425" cy="3457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</a:t>
            </a:r>
            <a:r>
              <a:rPr lang="en-US" dirty="0" err="1" smtClean="0"/>
              <a:t>Mass,Number</a:t>
            </a:r>
            <a:r>
              <a:rPr lang="en-US" dirty="0" err="1"/>
              <a:t>,</a:t>
            </a:r>
            <a:r>
              <a:rPr lang="en-US" dirty="0" err="1" smtClean="0"/>
              <a:t>Symbol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810000"/>
            <a:ext cx="8077200" cy="2514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 is the mass number (protons plus neutrons)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Z is the atomic number (protons)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X is the atomic symbol </a:t>
            </a:r>
          </a:p>
          <a:p>
            <a:r>
              <a:rPr lang="en-US" dirty="0" smtClean="0"/>
              <a:t>An </a:t>
            </a:r>
            <a:r>
              <a:rPr lang="en-US" dirty="0" err="1" smtClean="0"/>
              <a:t>isoptope</a:t>
            </a:r>
            <a:r>
              <a:rPr lang="en-US" dirty="0" smtClean="0"/>
              <a:t> has the same number of protons but a different number of neutrons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6600" y="1828800"/>
            <a:ext cx="60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B050"/>
                </a:solidFill>
              </a:rPr>
              <a:t>A</a:t>
            </a:r>
            <a:endParaRPr lang="en-US" sz="60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2514600"/>
            <a:ext cx="533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Z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2400" y="1905000"/>
            <a:ext cx="914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0" dirty="0" smtClean="0">
                <a:solidFill>
                  <a:srgbClr val="00B0F0"/>
                </a:solidFill>
              </a:rPr>
              <a:t>X</a:t>
            </a:r>
            <a:endParaRPr lang="en-US" sz="10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Atomic Mass Unit is 1/12 of carbon atom (1.008 </a:t>
            </a:r>
            <a:r>
              <a:rPr lang="en-US" dirty="0" err="1" smtClean="0"/>
              <a:t>amu</a:t>
            </a:r>
            <a:r>
              <a:rPr lang="en-US" dirty="0" smtClean="0"/>
              <a:t> for a hydrogen atom)</a:t>
            </a:r>
          </a:p>
          <a:p>
            <a:r>
              <a:rPr lang="en-US" dirty="0" smtClean="0"/>
              <a:t>Mass spectrometry is used to determine the atomic mass of an element</a:t>
            </a:r>
          </a:p>
          <a:p>
            <a:r>
              <a:rPr lang="en-US" dirty="0" smtClean="0"/>
              <a:t>First divide the element’s mass number by 12 to get the atomic mass unit</a:t>
            </a:r>
          </a:p>
          <a:p>
            <a:r>
              <a:rPr lang="en-US" dirty="0" smtClean="0"/>
              <a:t>Then multiply your answer by the percent abundance of the element to get the </a:t>
            </a:r>
            <a:r>
              <a:rPr lang="en-US" dirty="0" err="1" smtClean="0"/>
              <a:t>amu</a:t>
            </a:r>
            <a:r>
              <a:rPr lang="en-US" dirty="0" smtClean="0"/>
              <a:t> for that isotope</a:t>
            </a:r>
          </a:p>
          <a:p>
            <a:r>
              <a:rPr lang="en-US" dirty="0" smtClean="0"/>
              <a:t>After you do this for all the </a:t>
            </a:r>
            <a:r>
              <a:rPr lang="en-US" dirty="0" err="1" smtClean="0"/>
              <a:t>isoptopes</a:t>
            </a:r>
            <a:r>
              <a:rPr lang="en-US" dirty="0" smtClean="0"/>
              <a:t>, you must add all of the </a:t>
            </a:r>
            <a:r>
              <a:rPr lang="en-US" dirty="0" err="1" smtClean="0"/>
              <a:t>amu’s</a:t>
            </a:r>
            <a:r>
              <a:rPr lang="en-US" dirty="0" smtClean="0"/>
              <a:t> together and you will get your atomic mass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771</TotalTime>
  <Words>297</Words>
  <Application>Microsoft Office PowerPoint</Application>
  <PresentationFormat>On-screen Show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Unit 2.4</vt:lpstr>
      <vt:lpstr>Cathode Ray</vt:lpstr>
      <vt:lpstr>Robert Millikan’s Oil Drop Experiment</vt:lpstr>
      <vt:lpstr>JJ Thompson’s Theory</vt:lpstr>
      <vt:lpstr>Ernest Rutherford’s Gold Foil Experiment</vt:lpstr>
      <vt:lpstr>Unit 2.5</vt:lpstr>
      <vt:lpstr>Structure of an Atom Today</vt:lpstr>
      <vt:lpstr>Atomic Mass,Number,Symbol</vt:lpstr>
      <vt:lpstr>Atomic Mass</vt:lpstr>
      <vt:lpstr>The Atomic Theory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2.4-2.5</dc:title>
  <dc:creator>Tyler</dc:creator>
  <cp:lastModifiedBy>Tyler</cp:lastModifiedBy>
  <cp:revision>77</cp:revision>
  <dcterms:created xsi:type="dcterms:W3CDTF">2011-09-25T13:07:06Z</dcterms:created>
  <dcterms:modified xsi:type="dcterms:W3CDTF">2011-09-26T01:58:17Z</dcterms:modified>
</cp:coreProperties>
</file>